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2640-8F9E-4A16-AD10-091F67BEF1F9}" type="datetimeFigureOut">
              <a:rPr lang="sr-Latn-CS" smtClean="0"/>
              <a:t>1.2.2010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17521-CDDD-4948-8DDD-D51B56789B1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2640-8F9E-4A16-AD10-091F67BEF1F9}" type="datetimeFigureOut">
              <a:rPr lang="sr-Latn-CS" smtClean="0"/>
              <a:t>1.2.2010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17521-CDDD-4948-8DDD-D51B56789B1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2640-8F9E-4A16-AD10-091F67BEF1F9}" type="datetimeFigureOut">
              <a:rPr lang="sr-Latn-CS" smtClean="0"/>
              <a:t>1.2.2010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17521-CDDD-4948-8DDD-D51B56789B1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2640-8F9E-4A16-AD10-091F67BEF1F9}" type="datetimeFigureOut">
              <a:rPr lang="sr-Latn-CS" smtClean="0"/>
              <a:t>1.2.2010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17521-CDDD-4948-8DDD-D51B56789B1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2640-8F9E-4A16-AD10-091F67BEF1F9}" type="datetimeFigureOut">
              <a:rPr lang="sr-Latn-CS" smtClean="0"/>
              <a:t>1.2.2010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17521-CDDD-4948-8DDD-D51B56789B1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2640-8F9E-4A16-AD10-091F67BEF1F9}" type="datetimeFigureOut">
              <a:rPr lang="sr-Latn-CS" smtClean="0"/>
              <a:t>1.2.2010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17521-CDDD-4948-8DDD-D51B56789B1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2640-8F9E-4A16-AD10-091F67BEF1F9}" type="datetimeFigureOut">
              <a:rPr lang="sr-Latn-CS" smtClean="0"/>
              <a:t>1.2.2010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17521-CDDD-4948-8DDD-D51B56789B1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2640-8F9E-4A16-AD10-091F67BEF1F9}" type="datetimeFigureOut">
              <a:rPr lang="sr-Latn-CS" smtClean="0"/>
              <a:t>1.2.2010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17521-CDDD-4948-8DDD-D51B56789B1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2640-8F9E-4A16-AD10-091F67BEF1F9}" type="datetimeFigureOut">
              <a:rPr lang="sr-Latn-CS" smtClean="0"/>
              <a:t>1.2.2010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17521-CDDD-4948-8DDD-D51B56789B1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2640-8F9E-4A16-AD10-091F67BEF1F9}" type="datetimeFigureOut">
              <a:rPr lang="sr-Latn-CS" smtClean="0"/>
              <a:t>1.2.2010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17521-CDDD-4948-8DDD-D51B56789B1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2640-8F9E-4A16-AD10-091F67BEF1F9}" type="datetimeFigureOut">
              <a:rPr lang="sr-Latn-CS" smtClean="0"/>
              <a:t>1.2.2010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17521-CDDD-4948-8DDD-D51B56789B1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62640-8F9E-4A16-AD10-091F67BEF1F9}" type="datetimeFigureOut">
              <a:rPr lang="sr-Latn-CS" smtClean="0"/>
              <a:t>1.2.2010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17521-CDDD-4948-8DDD-D51B56789B1A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/>
          <a:lstStyle/>
          <a:p>
            <a:r>
              <a:rPr lang="hr-HR" dirty="0" smtClean="0"/>
              <a:t>Davor i Željka štede novac za nove sanjke. Napiši program koji će zbrojiti iznose Davorove i Željkine ušteđevine. Treba unijeti (upisati) koliko tko ima kuna, a izračunati i ispisati koliko kuna ušteđevine imaju zajedno.</a:t>
            </a:r>
          </a:p>
          <a:p>
            <a:pPr lvl="2"/>
            <a:r>
              <a:rPr lang="hr-HR" dirty="0" smtClean="0"/>
              <a:t>Upis: Davorova ušteđevina</a:t>
            </a:r>
          </a:p>
          <a:p>
            <a:pPr lvl="2"/>
            <a:r>
              <a:rPr lang="hr-HR" dirty="0" smtClean="0"/>
              <a:t>Upis: Željkina ušteđevina</a:t>
            </a:r>
          </a:p>
          <a:p>
            <a:pPr lvl="2"/>
            <a:r>
              <a:rPr lang="hr-HR" dirty="0" smtClean="0"/>
              <a:t>Izračun zbroja ušteđevina</a:t>
            </a:r>
          </a:p>
          <a:p>
            <a:pPr lvl="2"/>
            <a:r>
              <a:rPr lang="hr-HR" dirty="0" smtClean="0"/>
              <a:t>Ispis: zbroj njihovih ušteđevina</a:t>
            </a:r>
            <a:endParaRPr lang="hr-H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  <a:ln w="34925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/>
          <a:lstStyle/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CLS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INPUT</a:t>
            </a:r>
            <a:r>
              <a:rPr lang="hr-HR" dirty="0" smtClean="0"/>
              <a:t> </a:t>
            </a:r>
            <a:r>
              <a:rPr lang="hr-HR" dirty="0" smtClean="0">
                <a:solidFill>
                  <a:srgbClr val="FF0000"/>
                </a:solidFill>
              </a:rPr>
              <a:t>m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INPUT z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u = m + z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PRINT</a:t>
            </a:r>
            <a:r>
              <a:rPr lang="hr-HR" dirty="0" smtClean="0"/>
              <a:t> </a:t>
            </a:r>
            <a:r>
              <a:rPr lang="hr-HR" dirty="0" smtClean="0">
                <a:solidFill>
                  <a:srgbClr val="FF0000"/>
                </a:solidFill>
              </a:rPr>
              <a:t>u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END</a:t>
            </a:r>
            <a:endParaRPr lang="hr-H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CLS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INPUT</a:t>
            </a:r>
            <a:r>
              <a:rPr lang="hr-HR" dirty="0" smtClean="0"/>
              <a:t> “Koliko kuna ima Marko”; </a:t>
            </a:r>
            <a:r>
              <a:rPr lang="hr-HR" dirty="0" smtClean="0">
                <a:solidFill>
                  <a:srgbClr val="FF0000"/>
                </a:solidFill>
              </a:rPr>
              <a:t>m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INPUT </a:t>
            </a:r>
            <a:r>
              <a:rPr lang="hr-HR" dirty="0" smtClean="0"/>
              <a:t>“Koliko kuna ima Željka”; </a:t>
            </a:r>
            <a:r>
              <a:rPr lang="hr-HR" dirty="0" smtClean="0">
                <a:solidFill>
                  <a:srgbClr val="FF0000"/>
                </a:solidFill>
              </a:rPr>
              <a:t>z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u = m + z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PRINT</a:t>
            </a:r>
            <a:r>
              <a:rPr lang="hr-HR" dirty="0" smtClean="0"/>
              <a:t> “Davor i Željka imaju zajedno”; </a:t>
            </a:r>
            <a:r>
              <a:rPr lang="hr-HR" dirty="0" smtClean="0">
                <a:solidFill>
                  <a:srgbClr val="FF0000"/>
                </a:solidFill>
              </a:rPr>
              <a:t>u</a:t>
            </a:r>
            <a:r>
              <a:rPr lang="hr-HR" dirty="0" smtClean="0"/>
              <a:t>; ”kuna.”</a:t>
            </a:r>
            <a:endParaRPr lang="hr-H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/>
          <a:lstStyle/>
          <a:p>
            <a:r>
              <a:rPr lang="hr-HR" dirty="0" smtClean="0"/>
              <a:t>Napiši program koji će izračunati opseg i površinu kvadrata. Treba upisati duljinu stranice, a ispisati opseg i površinu tog kvadrata.</a:t>
            </a:r>
          </a:p>
          <a:p>
            <a:pPr lvl="2"/>
            <a:r>
              <a:rPr lang="hr-HR" dirty="0" smtClean="0"/>
              <a:t>Upis: duljina stranice a</a:t>
            </a:r>
          </a:p>
          <a:p>
            <a:pPr lvl="2"/>
            <a:r>
              <a:rPr lang="hr-HR" dirty="0" smtClean="0"/>
              <a:t>Izračun opsega: O = 4 * a</a:t>
            </a:r>
          </a:p>
          <a:p>
            <a:pPr lvl="2"/>
            <a:r>
              <a:rPr lang="hr-HR" dirty="0" smtClean="0"/>
              <a:t>Izračun površine: P = a * </a:t>
            </a:r>
            <a:r>
              <a:rPr lang="hr-HR" dirty="0" err="1" smtClean="0"/>
              <a:t>a</a:t>
            </a:r>
            <a:endParaRPr lang="hr-HR" dirty="0" smtClean="0"/>
          </a:p>
          <a:p>
            <a:pPr lvl="2"/>
            <a:r>
              <a:rPr lang="hr-HR" dirty="0" smtClean="0"/>
              <a:t>Ispis: opseg kvadrata</a:t>
            </a:r>
          </a:p>
          <a:p>
            <a:pPr lvl="2"/>
            <a:r>
              <a:rPr lang="hr-HR" dirty="0" smtClean="0"/>
              <a:t>Ispis: površina kvadrata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6143636" y="3929066"/>
            <a:ext cx="2214578" cy="2214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TekstniOkvir 4"/>
          <p:cNvSpPr txBox="1"/>
          <p:nvPr/>
        </p:nvSpPr>
        <p:spPr>
          <a:xfrm>
            <a:off x="7143768" y="357187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a</a:t>
            </a:r>
            <a:endParaRPr lang="hr-HR" dirty="0"/>
          </a:p>
        </p:txBody>
      </p:sp>
      <p:sp>
        <p:nvSpPr>
          <p:cNvPr id="6" name="TekstniOkvir 5"/>
          <p:cNvSpPr txBox="1"/>
          <p:nvPr/>
        </p:nvSpPr>
        <p:spPr>
          <a:xfrm>
            <a:off x="8358214" y="500063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a</a:t>
            </a:r>
            <a:endParaRPr lang="hr-HR" dirty="0"/>
          </a:p>
        </p:txBody>
      </p:sp>
      <p:sp>
        <p:nvSpPr>
          <p:cNvPr id="7" name="TekstniOkvir 6"/>
          <p:cNvSpPr txBox="1"/>
          <p:nvPr/>
        </p:nvSpPr>
        <p:spPr>
          <a:xfrm>
            <a:off x="7215206" y="614364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a</a:t>
            </a:r>
            <a:endParaRPr lang="hr-HR" dirty="0"/>
          </a:p>
        </p:txBody>
      </p:sp>
      <p:sp>
        <p:nvSpPr>
          <p:cNvPr id="8" name="TekstniOkvir 7"/>
          <p:cNvSpPr txBox="1"/>
          <p:nvPr/>
        </p:nvSpPr>
        <p:spPr>
          <a:xfrm>
            <a:off x="5857884" y="498849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a</a:t>
            </a:r>
            <a:endParaRPr lang="hr-H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  <a:ln w="34925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/>
          <a:lstStyle/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CLS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INPUT</a:t>
            </a:r>
            <a:r>
              <a:rPr lang="hr-HR" dirty="0" smtClean="0"/>
              <a:t> </a:t>
            </a:r>
            <a:r>
              <a:rPr lang="hr-HR" dirty="0" smtClean="0">
                <a:solidFill>
                  <a:srgbClr val="FF0000"/>
                </a:solidFill>
              </a:rPr>
              <a:t>a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O = 4 * a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P = a * </a:t>
            </a:r>
            <a:r>
              <a:rPr lang="hr-HR" dirty="0" err="1" smtClean="0">
                <a:solidFill>
                  <a:srgbClr val="FF0000"/>
                </a:solidFill>
              </a:rPr>
              <a:t>a</a:t>
            </a:r>
            <a:endParaRPr lang="hr-H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PRINT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smtClean="0">
                <a:solidFill>
                  <a:srgbClr val="FF0000"/>
                </a:solidFill>
              </a:rPr>
              <a:t>O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PRINT P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END</a:t>
            </a:r>
            <a:endParaRPr lang="hr-H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CLS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INPUT</a:t>
            </a:r>
            <a:r>
              <a:rPr lang="hr-HR" dirty="0" smtClean="0"/>
              <a:t> “Unesi duljinu stranice a”; </a:t>
            </a:r>
            <a:r>
              <a:rPr lang="hr-HR" dirty="0" err="1" smtClean="0">
                <a:solidFill>
                  <a:srgbClr val="FF0000"/>
                </a:solidFill>
              </a:rPr>
              <a:t>a</a:t>
            </a:r>
            <a:endParaRPr lang="hr-H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O = 4 * a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P = a * </a:t>
            </a:r>
            <a:r>
              <a:rPr lang="hr-HR" dirty="0" err="1" smtClean="0">
                <a:solidFill>
                  <a:srgbClr val="FF0000"/>
                </a:solidFill>
              </a:rPr>
              <a:t>a</a:t>
            </a:r>
            <a:endParaRPr lang="hr-H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PRINT</a:t>
            </a:r>
            <a:r>
              <a:rPr lang="hr-HR" dirty="0" smtClean="0"/>
              <a:t> “Opseg kvadrata je”; </a:t>
            </a:r>
            <a:r>
              <a:rPr lang="hr-HR" dirty="0" smtClean="0">
                <a:solidFill>
                  <a:srgbClr val="FF0000"/>
                </a:solidFill>
              </a:rPr>
              <a:t>O</a:t>
            </a:r>
            <a:r>
              <a:rPr lang="hr-HR" dirty="0" smtClean="0"/>
              <a:t>; ”cm.”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PRINT</a:t>
            </a:r>
            <a:r>
              <a:rPr lang="hr-HR" dirty="0" smtClean="0"/>
              <a:t> “Površina kvadrata je”; </a:t>
            </a:r>
            <a:r>
              <a:rPr lang="hr-HR" dirty="0" smtClean="0">
                <a:solidFill>
                  <a:srgbClr val="FF0000"/>
                </a:solidFill>
              </a:rPr>
              <a:t>P</a:t>
            </a:r>
            <a:r>
              <a:rPr lang="hr-HR" dirty="0" smtClean="0"/>
              <a:t>; “cm.”</a:t>
            </a:r>
            <a:endParaRPr lang="hr-H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219</Words>
  <Application>Microsoft Office PowerPoint</Application>
  <PresentationFormat>Prikaz na zaslonu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Office tema</vt:lpstr>
      <vt:lpstr>Slajd 1</vt:lpstr>
      <vt:lpstr>Slajd 2</vt:lpstr>
      <vt:lpstr>Slajd 3</vt:lpstr>
      <vt:lpstr>Slajd 4</vt:lpstr>
      <vt:lpstr>Slajd 5</vt:lpstr>
      <vt:lpstr>Slajd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Korisnik</dc:creator>
  <cp:lastModifiedBy>Korisnik</cp:lastModifiedBy>
  <cp:revision>3</cp:revision>
  <dcterms:created xsi:type="dcterms:W3CDTF">2010-02-01T10:11:57Z</dcterms:created>
  <dcterms:modified xsi:type="dcterms:W3CDTF">2010-02-01T10:32:39Z</dcterms:modified>
</cp:coreProperties>
</file>